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2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1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2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5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5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1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1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7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0074-1057-4A71-91AF-B71420A53AB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4F92-8038-4C20-AE58-80C5D33B7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dirty="0" smtClean="0"/>
              <a:t>Saint David’s day</a:t>
            </a:r>
            <a:endParaRPr lang="en-GB" sz="8000" dirty="0"/>
          </a:p>
        </p:txBody>
      </p:sp>
      <p:pic>
        <p:nvPicPr>
          <p:cNvPr id="1026" name="Picture 2" descr="Image result for wels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256584" cy="31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lsh 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3846"/>
            <a:ext cx="3053322" cy="21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daffod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66" y="3821410"/>
            <a:ext cx="2946292" cy="2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 da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1" y="366117"/>
            <a:ext cx="6841609" cy="27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vege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8327"/>
            <a:ext cx="8064896" cy="29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 david's mothe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941"/>
            <a:ext cx="3596685" cy="60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03" y="385338"/>
            <a:ext cx="4528201" cy="60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 david on a hill with a dove on his shou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5" y="332656"/>
            <a:ext cx="8280920" cy="62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We’re going to pick six people to come and find a carrot in the soil. Read the text then tell us if it’s true or false from what you’ve  heard from the story.</a:t>
            </a:r>
            <a:endParaRPr lang="en-GB" dirty="0"/>
          </a:p>
        </p:txBody>
      </p:sp>
      <p:pic>
        <p:nvPicPr>
          <p:cNvPr id="5122" name="Picture 2" descr="Image result for true or false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7056784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ank you for watch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143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42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Saint David’s day</vt:lpstr>
      <vt:lpstr>PowerPoint Presentation</vt:lpstr>
      <vt:lpstr>PowerPoint Presentation</vt:lpstr>
      <vt:lpstr>PowerPoint Presentation</vt:lpstr>
      <vt:lpstr>True or False Game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David’s day</dc:title>
  <dc:creator>Aturner</dc:creator>
  <cp:lastModifiedBy>Aturner</cp:lastModifiedBy>
  <cp:revision>9</cp:revision>
  <dcterms:created xsi:type="dcterms:W3CDTF">2018-02-06T13:16:00Z</dcterms:created>
  <dcterms:modified xsi:type="dcterms:W3CDTF">2018-02-26T13:23:24Z</dcterms:modified>
</cp:coreProperties>
</file>